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4" r:id="rId5"/>
    <p:sldId id="267" r:id="rId6"/>
    <p:sldId id="268" r:id="rId7"/>
    <p:sldId id="262" r:id="rId8"/>
    <p:sldId id="265" r:id="rId9"/>
    <p:sldId id="263" r:id="rId10"/>
    <p:sldId id="266" r:id="rId11"/>
    <p:sldId id="258" r:id="rId12"/>
    <p:sldId id="259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3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1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2.html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https://pauldubois98.github.io/GenerativeAI/word_generator3.html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69634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B072B-7786-7AA0-1E98-85E046FE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922118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Creating </a:t>
            </a:r>
            <a:r>
              <a:rPr lang="en-US" b="1" u="sng" dirty="0">
                <a:solidFill>
                  <a:srgbClr val="0070C0"/>
                </a:solidFill>
              </a:rPr>
              <a:t>new</a:t>
            </a:r>
            <a:r>
              <a:rPr lang="en-US" b="1" dirty="0">
                <a:solidFill>
                  <a:srgbClr val="0070C0"/>
                </a:solidFill>
              </a:rPr>
              <a:t>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4">
            <a:extLst>
              <a:ext uri="{FF2B5EF4-FFF2-40B4-BE49-F238E27FC236}">
                <a16:creationId xmlns:a16="http://schemas.microsoft.com/office/drawing/2014/main" id="{890276A8-8558-A21C-7E7E-E686A3A39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4104" y="1"/>
            <a:ext cx="758379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 1: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7030A0"/>
                </a:solidFill>
              </a:rPr>
              <a:t>Randomly</a:t>
            </a:r>
            <a:r>
              <a:rPr lang="en-US" b="1" dirty="0">
                <a:solidFill>
                  <a:srgbClr val="7030A0"/>
                </a:solidFill>
              </a:rPr>
              <a:t> type on a keyboard</a:t>
            </a:r>
          </a:p>
        </p:txBody>
      </p:sp>
    </p:spTree>
    <p:extLst>
      <p:ext uri="{BB962C8B-B14F-4D97-AF65-F5344CB8AC3E}">
        <p14:creationId xmlns:p14="http://schemas.microsoft.com/office/powerpoint/2010/main" val="360446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https://pauldubois98.github.io/GenerativeAI/word_generator1.html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5005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D07E-B69A-F809-3B3C-013078A17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Letters usage (in dictionary)</a:t>
            </a:r>
          </a:p>
        </p:txBody>
      </p:sp>
      <p:pic>
        <p:nvPicPr>
          <p:cNvPr id="9" name="Content Placeholder 8" descr="A graph of blue lines&#10;&#10;Description automatically generated">
            <a:extLst>
              <a:ext uri="{FF2B5EF4-FFF2-40B4-BE49-F238E27FC236}">
                <a16:creationId xmlns:a16="http://schemas.microsoft.com/office/drawing/2014/main" id="{DDBF8228-AA96-969B-2118-4466AE540A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053" y="1690688"/>
            <a:ext cx="6719894" cy="5167312"/>
          </a:xfrm>
        </p:spPr>
      </p:pic>
    </p:spTree>
    <p:extLst>
      <p:ext uri="{BB962C8B-B14F-4D97-AF65-F5344CB8AC3E}">
        <p14:creationId xmlns:p14="http://schemas.microsoft.com/office/powerpoint/2010/main" val="679757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D07E-B69A-F809-3B3C-013078A17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lengths (in dictionary)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DBF8228-AA96-969B-2118-4466AE540A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6053" y="1690688"/>
            <a:ext cx="6719894" cy="5167312"/>
          </a:xfrm>
        </p:spPr>
      </p:pic>
    </p:spTree>
    <p:extLst>
      <p:ext uri="{BB962C8B-B14F-4D97-AF65-F5344CB8AC3E}">
        <p14:creationId xmlns:p14="http://schemas.microsoft.com/office/powerpoint/2010/main" val="1817517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046DB29-D71A-2A8F-3C4C-EBD2B9C63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6999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Method 2: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C000"/>
                </a:solidFill>
              </a:rPr>
              <a:t>Type on a </a:t>
            </a:r>
            <a:r>
              <a:rPr lang="en-US" b="1" u="sng" dirty="0">
                <a:solidFill>
                  <a:srgbClr val="FFC000"/>
                </a:solidFill>
              </a:rPr>
              <a:t>weighted</a:t>
            </a:r>
            <a:r>
              <a:rPr lang="en-US" b="1" dirty="0">
                <a:solidFill>
                  <a:srgbClr val="FFC000"/>
                </a:solidFill>
              </a:rPr>
              <a:t> keyboard</a:t>
            </a:r>
          </a:p>
        </p:txBody>
      </p:sp>
    </p:spTree>
    <p:extLst>
      <p:ext uri="{BB962C8B-B14F-4D97-AF65-F5344CB8AC3E}">
        <p14:creationId xmlns:p14="http://schemas.microsoft.com/office/powerpoint/2010/main" val="1069565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https://pauldubois98.github.io/GenerativeAI/word_generator2.html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75610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Method 3: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00B050"/>
                </a:solidFill>
              </a:rPr>
              <a:t>Dynamically</a:t>
            </a:r>
            <a:r>
              <a:rPr lang="en-US" b="1" dirty="0">
                <a:solidFill>
                  <a:srgbClr val="00B050"/>
                </a:solidFill>
              </a:rPr>
              <a:t>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2306195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Microsoft Office PowerPoint</Application>
  <PresentationFormat>Widescreen</PresentationFormat>
  <Paragraphs>21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Generative Artificial Intelligence</vt:lpstr>
      <vt:lpstr>Creating new words</vt:lpstr>
      <vt:lpstr>Method 1:</vt:lpstr>
      <vt:lpstr>Words Generator Machine 1</vt:lpstr>
      <vt:lpstr>Letters usage (in dictionary)</vt:lpstr>
      <vt:lpstr>Words lengths (in dictionary)</vt:lpstr>
      <vt:lpstr>Method 2:</vt:lpstr>
      <vt:lpstr>Words Generator Machine 2</vt:lpstr>
      <vt:lpstr>Method 3:</vt:lpstr>
      <vt:lpstr>Words Generator Machine 3</vt:lpstr>
      <vt:lpstr>Predict letters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18</cp:revision>
  <dcterms:created xsi:type="dcterms:W3CDTF">2023-12-27T22:51:40Z</dcterms:created>
  <dcterms:modified xsi:type="dcterms:W3CDTF">2023-12-29T15:08:09Z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